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473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025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3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384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82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93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09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45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3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B4FE-1034-40CA-83C1-D9DDF008754F}" type="datetimeFigureOut">
              <a:rPr lang="en-GB" smtClean="0"/>
              <a:t>14/07/2016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666B7-A679-42CD-BFD4-2222F6439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26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r="50070"/>
          <a:stretch/>
        </p:blipFill>
        <p:spPr>
          <a:xfrm>
            <a:off x="723663" y="-121629"/>
            <a:ext cx="182626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0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612" y="-1695839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5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864" t="42608" r="66184" b="41790"/>
          <a:stretch/>
        </p:blipFill>
        <p:spPr>
          <a:xfrm>
            <a:off x="115529" y="365125"/>
            <a:ext cx="1445342" cy="1604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12" t="13811" r="89227" b="76609"/>
          <a:stretch/>
        </p:blipFill>
        <p:spPr>
          <a:xfrm>
            <a:off x="2049200" y="366664"/>
            <a:ext cx="973393" cy="985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9063" t="42593" r="65347" b="34444"/>
          <a:stretch/>
        </p:blipFill>
        <p:spPr>
          <a:xfrm>
            <a:off x="4484317" y="365125"/>
            <a:ext cx="2044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35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8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35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0" y="-171450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3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Argha SAGGA</dc:creator>
  <cp:lastModifiedBy>Argha SAGGA</cp:lastModifiedBy>
  <cp:revision>13</cp:revision>
  <dcterms:created xsi:type="dcterms:W3CDTF">2016-06-03T10:20:57Z</dcterms:created>
  <dcterms:modified xsi:type="dcterms:W3CDTF">2016-07-14T10:37:55Z</dcterms:modified>
</cp:coreProperties>
</file>